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307" r:id="rId2"/>
    <p:sldId id="544" r:id="rId3"/>
    <p:sldId id="549" r:id="rId4"/>
    <p:sldId id="543" r:id="rId5"/>
    <p:sldId id="357" r:id="rId6"/>
    <p:sldId id="546" r:id="rId7"/>
    <p:sldId id="550" r:id="rId8"/>
    <p:sldId id="624" r:id="rId9"/>
    <p:sldId id="625" r:id="rId10"/>
    <p:sldId id="708" r:id="rId11"/>
    <p:sldId id="709" r:id="rId12"/>
    <p:sldId id="710" r:id="rId13"/>
    <p:sldId id="711" r:id="rId14"/>
    <p:sldId id="712" r:id="rId15"/>
    <p:sldId id="713" r:id="rId16"/>
    <p:sldId id="714" r:id="rId17"/>
    <p:sldId id="715" r:id="rId18"/>
    <p:sldId id="716" r:id="rId19"/>
    <p:sldId id="717" r:id="rId20"/>
    <p:sldId id="718" r:id="rId21"/>
    <p:sldId id="719" r:id="rId22"/>
    <p:sldId id="720" r:id="rId23"/>
    <p:sldId id="721" r:id="rId24"/>
    <p:sldId id="722" r:id="rId25"/>
    <p:sldId id="723" r:id="rId26"/>
    <p:sldId id="724" r:id="rId27"/>
    <p:sldId id="725" r:id="rId28"/>
    <p:sldId id="726" r:id="rId29"/>
    <p:sldId id="727" r:id="rId30"/>
    <p:sldId id="728" r:id="rId31"/>
    <p:sldId id="729" r:id="rId32"/>
    <p:sldId id="730" r:id="rId33"/>
    <p:sldId id="731" r:id="rId34"/>
    <p:sldId id="732" r:id="rId35"/>
    <p:sldId id="545" r:id="rId36"/>
    <p:sldId id="651" r:id="rId37"/>
    <p:sldId id="657" r:id="rId38"/>
    <p:sldId id="658" r:id="rId39"/>
    <p:sldId id="659" r:id="rId40"/>
    <p:sldId id="660" r:id="rId41"/>
    <p:sldId id="661" r:id="rId42"/>
    <p:sldId id="662" r:id="rId43"/>
    <p:sldId id="663" r:id="rId44"/>
    <p:sldId id="664" r:id="rId45"/>
    <p:sldId id="665" r:id="rId46"/>
    <p:sldId id="666" r:id="rId47"/>
    <p:sldId id="667" r:id="rId48"/>
    <p:sldId id="668" r:id="rId49"/>
    <p:sldId id="669" r:id="rId50"/>
    <p:sldId id="670" r:id="rId51"/>
    <p:sldId id="671" r:id="rId52"/>
    <p:sldId id="672" r:id="rId53"/>
    <p:sldId id="673" r:id="rId54"/>
    <p:sldId id="652" r:id="rId55"/>
    <p:sldId id="674" r:id="rId56"/>
    <p:sldId id="675" r:id="rId57"/>
    <p:sldId id="676" r:id="rId58"/>
    <p:sldId id="677" r:id="rId59"/>
    <p:sldId id="678" r:id="rId60"/>
    <p:sldId id="679" r:id="rId61"/>
    <p:sldId id="680" r:id="rId62"/>
    <p:sldId id="681" r:id="rId63"/>
    <p:sldId id="682" r:id="rId64"/>
    <p:sldId id="683" r:id="rId65"/>
    <p:sldId id="684" r:id="rId66"/>
    <p:sldId id="685" r:id="rId67"/>
    <p:sldId id="686" r:id="rId68"/>
    <p:sldId id="687" r:id="rId69"/>
    <p:sldId id="688" r:id="rId70"/>
    <p:sldId id="689" r:id="rId71"/>
    <p:sldId id="690" r:id="rId72"/>
    <p:sldId id="653" r:id="rId73"/>
    <p:sldId id="691" r:id="rId74"/>
    <p:sldId id="692" r:id="rId75"/>
    <p:sldId id="693" r:id="rId76"/>
    <p:sldId id="694" r:id="rId77"/>
    <p:sldId id="695" r:id="rId78"/>
    <p:sldId id="696" r:id="rId79"/>
    <p:sldId id="697" r:id="rId80"/>
    <p:sldId id="698" r:id="rId81"/>
    <p:sldId id="699" r:id="rId82"/>
    <p:sldId id="700" r:id="rId83"/>
    <p:sldId id="701" r:id="rId84"/>
    <p:sldId id="702" r:id="rId85"/>
    <p:sldId id="703" r:id="rId86"/>
    <p:sldId id="704" r:id="rId87"/>
    <p:sldId id="705" r:id="rId88"/>
    <p:sldId id="706" r:id="rId89"/>
    <p:sldId id="707" r:id="rId90"/>
    <p:sldId id="626" r:id="rId91"/>
    <p:sldId id="634" r:id="rId92"/>
    <p:sldId id="635" r:id="rId93"/>
    <p:sldId id="636" r:id="rId94"/>
    <p:sldId id="637" r:id="rId95"/>
    <p:sldId id="638" r:id="rId96"/>
    <p:sldId id="639" r:id="rId97"/>
    <p:sldId id="640" r:id="rId98"/>
    <p:sldId id="641" r:id="rId99"/>
    <p:sldId id="642" r:id="rId100"/>
    <p:sldId id="643" r:id="rId101"/>
    <p:sldId id="644" r:id="rId102"/>
    <p:sldId id="645" r:id="rId103"/>
    <p:sldId id="646" r:id="rId104"/>
    <p:sldId id="647" r:id="rId105"/>
    <p:sldId id="648" r:id="rId106"/>
    <p:sldId id="649" r:id="rId107"/>
    <p:sldId id="650" r:id="rId10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EFE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1" autoAdjust="0"/>
    <p:restoredTop sz="94660"/>
  </p:normalViewPr>
  <p:slideViewPr>
    <p:cSldViewPr snapToGrid="0">
      <p:cViewPr>
        <p:scale>
          <a:sx n="50" d="100"/>
          <a:sy n="50" d="100"/>
        </p:scale>
        <p:origin x="-135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FBCAD-7819-462C-8ED9-CBC19E16893B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9228E-32FB-474A-9A90-5D42031BB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23BD2-A1D7-4940-9F63-85C0A4655C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23BD2-A1D7-4940-9F63-85C0A4655C3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95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51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62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8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55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60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76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86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1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89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27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FD47-03BE-490F-B5E1-E649C598F7D2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96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4" Type="http://schemas.openxmlformats.org/officeDocument/2006/relationships/image" Target="../media/image2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4" Type="http://schemas.openxmlformats.org/officeDocument/2006/relationships/image" Target="../media/image2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4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4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4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4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4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4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4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1.png"/><Relationship Id="rId10" Type="http://schemas.openxmlformats.org/officeDocument/2006/relationships/image" Target="../media/image11.png"/><Relationship Id="rId4" Type="http://schemas.openxmlformats.org/officeDocument/2006/relationships/audio" Target="../media/audio25.wav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4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audio" Target="../media/audio25.wav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4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audio" Target="../media/audio25.wav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4.png"/><Relationship Id="rId5" Type="http://schemas.openxmlformats.org/officeDocument/2006/relationships/audio" Target="../media/audio4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4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4.png"/><Relationship Id="rId10" Type="http://schemas.openxmlformats.org/officeDocument/2006/relationships/image" Target="../media/image11.png"/><Relationship Id="rId4" Type="http://schemas.openxmlformats.org/officeDocument/2006/relationships/audio" Target="../media/audio25.wav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4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audio" Target="../media/audio25.wav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4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6.png"/><Relationship Id="rId10" Type="http://schemas.openxmlformats.org/officeDocument/2006/relationships/image" Target="../media/image11.png"/><Relationship Id="rId4" Type="http://schemas.openxmlformats.org/officeDocument/2006/relationships/audio" Target="../media/audio25.wav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4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4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0.wav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8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4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9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4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1.wav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40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4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41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4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42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4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43.png"/><Relationship Id="rId10" Type="http://schemas.openxmlformats.org/officeDocument/2006/relationships/image" Target="../media/image23.png"/><Relationship Id="rId4" Type="http://schemas.openxmlformats.org/officeDocument/2006/relationships/audio" Target="../media/audio25.wav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12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1.png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audio" Target="../media/audio6.wav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4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44.png"/><Relationship Id="rId10" Type="http://schemas.openxmlformats.org/officeDocument/2006/relationships/image" Target="../media/image23.png"/><Relationship Id="rId4" Type="http://schemas.openxmlformats.org/officeDocument/2006/relationships/audio" Target="../media/audio25.wav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4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45.png"/><Relationship Id="rId10" Type="http://schemas.openxmlformats.org/officeDocument/2006/relationships/image" Target="../media/image23.png"/><Relationship Id="rId4" Type="http://schemas.openxmlformats.org/officeDocument/2006/relationships/audio" Target="../media/audio25.wav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4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46.png"/><Relationship Id="rId10" Type="http://schemas.openxmlformats.org/officeDocument/2006/relationships/image" Target="../media/image23.png"/><Relationship Id="rId4" Type="http://schemas.openxmlformats.org/officeDocument/2006/relationships/audio" Target="../media/audio25.wav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4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47.png"/><Relationship Id="rId10" Type="http://schemas.openxmlformats.org/officeDocument/2006/relationships/image" Target="../media/image23.png"/><Relationship Id="rId4" Type="http://schemas.openxmlformats.org/officeDocument/2006/relationships/audio" Target="../media/audio25.wav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4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41.png"/><Relationship Id="rId10" Type="http://schemas.openxmlformats.org/officeDocument/2006/relationships/image" Target="../media/image23.png"/><Relationship Id="rId4" Type="http://schemas.openxmlformats.org/officeDocument/2006/relationships/audio" Target="../media/audio25.wav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12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10.png"/><Relationship Id="rId5" Type="http://schemas.openxmlformats.org/officeDocument/2006/relationships/audio" Target="../media/audio9.wav"/><Relationship Id="rId10" Type="http://schemas.openxmlformats.org/officeDocument/2006/relationships/image" Target="../media/image9.png"/><Relationship Id="rId4" Type="http://schemas.openxmlformats.org/officeDocument/2006/relationships/audio" Target="../media/audio8.wav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2.wav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0.wav"/><Relationship Id="rId7" Type="http://schemas.openxmlformats.org/officeDocument/2006/relationships/audio" Target="../media/audio8.wav"/><Relationship Id="rId12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11.wav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3.wav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3.wav"/><Relationship Id="rId7" Type="http://schemas.openxmlformats.org/officeDocument/2006/relationships/audio" Target="../media/audio17.wav"/><Relationship Id="rId12" Type="http://schemas.openxmlformats.org/officeDocument/2006/relationships/image" Target="../media/image17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16.png"/><Relationship Id="rId5" Type="http://schemas.openxmlformats.org/officeDocument/2006/relationships/audio" Target="../media/audio15.wav"/><Relationship Id="rId10" Type="http://schemas.openxmlformats.org/officeDocument/2006/relationships/image" Target="../media/image15.png"/><Relationship Id="rId4" Type="http://schemas.openxmlformats.org/officeDocument/2006/relationships/audio" Target="../media/audio14.wav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4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6.wav"/><Relationship Id="rId7" Type="http://schemas.openxmlformats.org/officeDocument/2006/relationships/audio" Target="../media/audio14.wav"/><Relationship Id="rId12" Type="http://schemas.openxmlformats.org/officeDocument/2006/relationships/image" Target="../media/image17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image" Target="../media/image16.png"/><Relationship Id="rId5" Type="http://schemas.openxmlformats.org/officeDocument/2006/relationships/audio" Target="../media/audio12.wav"/><Relationship Id="rId10" Type="http://schemas.openxmlformats.org/officeDocument/2006/relationships/image" Target="../media/image15.png"/><Relationship Id="rId4" Type="http://schemas.openxmlformats.org/officeDocument/2006/relationships/audio" Target="../media/audio17.wav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4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4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12" Type="http://schemas.openxmlformats.org/officeDocument/2006/relationships/image" Target="../media/image23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2.wav"/><Relationship Id="rId11" Type="http://schemas.openxmlformats.org/officeDocument/2006/relationships/image" Target="../media/image22.png"/><Relationship Id="rId5" Type="http://schemas.openxmlformats.org/officeDocument/2006/relationships/audio" Target="../media/audio21.wav"/><Relationship Id="rId10" Type="http://schemas.openxmlformats.org/officeDocument/2006/relationships/image" Target="../media/image21.png"/><Relationship Id="rId4" Type="http://schemas.openxmlformats.org/officeDocument/2006/relationships/audio" Target="../media/audio20.wav"/><Relationship Id="rId9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Relationship Id="rId4" Type="http://schemas.openxmlformats.org/officeDocument/2006/relationships/image" Target="../media/image4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4" Type="http://schemas.openxmlformats.org/officeDocument/2006/relationships/image" Target="../media/image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0.wav"/><Relationship Id="rId4" Type="http://schemas.openxmlformats.org/officeDocument/2006/relationships/image" Target="../media/image4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audio" Target="../media/audio22.wav"/><Relationship Id="rId7" Type="http://schemas.openxmlformats.org/officeDocument/2006/relationships/audio" Target="../media/audio20.wav"/><Relationship Id="rId12" Type="http://schemas.openxmlformats.org/officeDocument/2006/relationships/image" Target="../media/image20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11" Type="http://schemas.openxmlformats.org/officeDocument/2006/relationships/image" Target="../media/image19.png"/><Relationship Id="rId5" Type="http://schemas.openxmlformats.org/officeDocument/2006/relationships/audio" Target="../media/audio18.wav"/><Relationship Id="rId10" Type="http://schemas.openxmlformats.org/officeDocument/2006/relationships/image" Target="../media/image24.png"/><Relationship Id="rId4" Type="http://schemas.openxmlformats.org/officeDocument/2006/relationships/audio" Target="../media/audio23.wav"/><Relationship Id="rId9" Type="http://schemas.openxmlformats.org/officeDocument/2006/relationships/image" Target="../media/image2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4" Type="http://schemas.openxmlformats.org/officeDocument/2006/relationships/image" Target="../media/image2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Relationship Id="rId4" Type="http://schemas.openxmlformats.org/officeDocument/2006/relationships/image" Target="../media/image2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4" Type="http://schemas.openxmlformats.org/officeDocument/2006/relationships/image" Target="../media/image1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57538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Окружающий мир</a:t>
            </a:r>
            <a:endParaRPr lang="ru-RU" sz="96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0" y="5653598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0" y="3717032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Turm.wav">
            <a:hlinkClick r:id="" action="ppaction://media"/>
          </p:cNvPr>
          <p:cNvPicPr>
            <a:picLocks noRot="1" noChangeAspect="1"/>
          </p:cNvPicPr>
          <p:nvPr>
            <a:wavAudioFile r:embed="rId1" name="derTurm.wav"/>
          </p:nvPr>
        </p:nvPicPr>
        <p:blipFill>
          <a:blip r:embed="rId3" cstate="print"/>
          <a:stretch>
            <a:fillRect/>
          </a:stretch>
        </p:blipFill>
        <p:spPr>
          <a:xfrm>
            <a:off x="12706350" y="2857500"/>
            <a:ext cx="304800" cy="304800"/>
          </a:xfrm>
          <a:prstGeom prst="rect">
            <a:avLst/>
          </a:prstGeom>
        </p:spPr>
      </p:pic>
      <p:pic>
        <p:nvPicPr>
          <p:cNvPr id="10" name="Рисунок 9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e_Blatter.wav">
            <a:hlinkClick r:id="" action="ppaction://media"/>
          </p:cNvPr>
          <p:cNvPicPr>
            <a:picLocks noRot="1" noChangeAspect="1"/>
          </p:cNvPicPr>
          <p:nvPr>
            <a:wavAudioFile r:embed="rId1" name="die_Blatter.wav"/>
          </p:nvPr>
        </p:nvPicPr>
        <p:blipFill>
          <a:blip r:embed="rId3" cstate="print"/>
          <a:stretch>
            <a:fillRect/>
          </a:stretch>
        </p:blipFill>
        <p:spPr>
          <a:xfrm>
            <a:off x="12725400" y="2990850"/>
            <a:ext cx="304800" cy="304800"/>
          </a:xfrm>
          <a:prstGeom prst="rect">
            <a:avLst/>
          </a:prstGeom>
        </p:spPr>
      </p:pic>
      <p:pic>
        <p:nvPicPr>
          <p:cNvPr id="10" name="Рисунок 9" descr="leaf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 Spielplatz.wav">
            <a:hlinkClick r:id="" action="ppaction://media"/>
          </p:cNvPr>
          <p:cNvPicPr>
            <a:picLocks noRot="1" noChangeAspect="1"/>
          </p:cNvPicPr>
          <p:nvPr>
            <a:wavAudioFile r:embed="rId1" name="der Spielplatz.wav"/>
          </p:nvPr>
        </p:nvPicPr>
        <p:blipFill>
          <a:blip r:embed="rId3" cstate="print"/>
          <a:stretch>
            <a:fillRect/>
          </a:stretch>
        </p:blipFill>
        <p:spPr>
          <a:xfrm>
            <a:off x="12706350" y="3105150"/>
            <a:ext cx="304800" cy="304800"/>
          </a:xfrm>
          <a:prstGeom prst="rect">
            <a:avLst/>
          </a:prstGeom>
        </p:spPr>
      </p:pic>
      <p:pic>
        <p:nvPicPr>
          <p:cNvPr id="10" name="Рисунок 9" descr="chilldrenplace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die_Blume.wav">
            <a:hlinkClick r:id="" action="ppaction://media"/>
          </p:cNvPr>
          <p:cNvPicPr>
            <a:picLocks noRot="1" noChangeAspect="1"/>
          </p:cNvPicPr>
          <p:nvPr>
            <a:wavAudioFile r:embed="rId1" name="die_Blume.wav"/>
          </p:nvPr>
        </p:nvPicPr>
        <p:blipFill>
          <a:blip r:embed="rId5" cstate="print"/>
          <a:stretch>
            <a:fillRect/>
          </a:stretch>
        </p:blipFill>
        <p:spPr>
          <a:xfrm>
            <a:off x="12954000" y="1905000"/>
            <a:ext cx="304800" cy="304800"/>
          </a:xfrm>
          <a:prstGeom prst="rect">
            <a:avLst/>
          </a:prstGeom>
        </p:spPr>
      </p:pic>
      <p:pic>
        <p:nvPicPr>
          <p:cNvPr id="19" name="Рисунок 18" descr="tree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814" y="361951"/>
            <a:ext cx="2376365" cy="2574758"/>
          </a:xfrm>
          <a:prstGeom prst="rect">
            <a:avLst/>
          </a:prstGeom>
        </p:spPr>
      </p:pic>
      <p:pic>
        <p:nvPicPr>
          <p:cNvPr id="20" name="Рисунок 19" descr="purple flow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21" name="Рисунок 20" descr="forest-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7828" y="285750"/>
            <a:ext cx="3402172" cy="2688956"/>
          </a:xfrm>
          <a:prstGeom prst="rect">
            <a:avLst/>
          </a:prstGeom>
        </p:spPr>
      </p:pic>
      <p:pic>
        <p:nvPicPr>
          <p:cNvPr id="25" name="Рисунок 24" descr="garten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243" y="285751"/>
            <a:ext cx="2623832" cy="2725870"/>
          </a:xfrm>
          <a:prstGeom prst="rect">
            <a:avLst/>
          </a:prstGeom>
        </p:spPr>
      </p:pic>
      <p:pic>
        <p:nvPicPr>
          <p:cNvPr id="27" name="Рисунок 26" descr="wie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28" name="Рисунок 27" descr="markt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eWiese.wav">
            <a:hlinkClick r:id="" action="ppaction://media"/>
          </p:cNvPr>
          <p:cNvPicPr>
            <a:picLocks noRot="1" noChangeAspect="1"/>
          </p:cNvPicPr>
          <p:nvPr>
            <a:wavAudioFile r:embed="rId1" name="dieWiese.wav"/>
          </p:nvPr>
        </p:nvPicPr>
        <p:blipFill>
          <a:blip r:embed="rId5" cstate="print"/>
          <a:stretch>
            <a:fillRect/>
          </a:stretch>
        </p:blipFill>
        <p:spPr>
          <a:xfrm>
            <a:off x="12877800" y="1752600"/>
            <a:ext cx="304800" cy="304800"/>
          </a:xfrm>
          <a:prstGeom prst="rect">
            <a:avLst/>
          </a:prstGeom>
        </p:spPr>
      </p:pic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814" y="361951"/>
            <a:ext cx="2376365" cy="2574758"/>
          </a:xfrm>
          <a:prstGeom prst="rect">
            <a:avLst/>
          </a:prstGeom>
        </p:spPr>
      </p:pic>
      <p:pic>
        <p:nvPicPr>
          <p:cNvPr id="11" name="Рисунок 10" descr="purple flow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2" name="Рисунок 11" descr="forest-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7828" y="285750"/>
            <a:ext cx="3402172" cy="2688956"/>
          </a:xfrm>
          <a:prstGeom prst="rect">
            <a:avLst/>
          </a:prstGeom>
        </p:spPr>
      </p:pic>
      <p:pic>
        <p:nvPicPr>
          <p:cNvPr id="13" name="Рисунок 12" descr="garten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243" y="285751"/>
            <a:ext cx="2623832" cy="2725870"/>
          </a:xfrm>
          <a:prstGeom prst="rect">
            <a:avLst/>
          </a:prstGeom>
        </p:spPr>
      </p:pic>
      <p:pic>
        <p:nvPicPr>
          <p:cNvPr id="14" name="Рисунок 13" descr="wie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5" name="Рисунок 14" descr="markt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Baum.wav">
            <a:hlinkClick r:id="" action="ppaction://media"/>
          </p:cNvPr>
          <p:cNvPicPr>
            <a:picLocks noRot="1" noChangeAspect="1"/>
          </p:cNvPicPr>
          <p:nvPr>
            <a:wavAudioFile r:embed="rId1" name="derBaum.wav"/>
          </p:nvPr>
        </p:nvPicPr>
        <p:blipFill>
          <a:blip r:embed="rId5" cstate="print"/>
          <a:stretch>
            <a:fillRect/>
          </a:stretch>
        </p:blipFill>
        <p:spPr>
          <a:xfrm>
            <a:off x="12706350" y="2152650"/>
            <a:ext cx="304800" cy="304800"/>
          </a:xfrm>
          <a:prstGeom prst="rect">
            <a:avLst/>
          </a:prstGeom>
        </p:spPr>
      </p:pic>
      <p:pic>
        <p:nvPicPr>
          <p:cNvPr id="12" name="Рисунок 11" descr="tree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814" y="361951"/>
            <a:ext cx="2376365" cy="2574758"/>
          </a:xfrm>
          <a:prstGeom prst="rect">
            <a:avLst/>
          </a:prstGeom>
        </p:spPr>
      </p:pic>
      <p:pic>
        <p:nvPicPr>
          <p:cNvPr id="13" name="Рисунок 12" descr="purple flow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4" name="Рисунок 13" descr="forest-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7828" y="285750"/>
            <a:ext cx="3402172" cy="2688956"/>
          </a:xfrm>
          <a:prstGeom prst="rect">
            <a:avLst/>
          </a:prstGeom>
        </p:spPr>
      </p:pic>
      <p:pic>
        <p:nvPicPr>
          <p:cNvPr id="15" name="Рисунок 14" descr="garten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243" y="285751"/>
            <a:ext cx="2623832" cy="2725870"/>
          </a:xfrm>
          <a:prstGeom prst="rect">
            <a:avLst/>
          </a:prstGeom>
        </p:spPr>
      </p:pic>
      <p:pic>
        <p:nvPicPr>
          <p:cNvPr id="16" name="Рисунок 15" descr="wie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_Wald.wav">
            <a:hlinkClick r:id="" action="ppaction://media"/>
          </p:cNvPr>
          <p:cNvPicPr>
            <a:picLocks noRot="1" noChangeAspect="1"/>
          </p:cNvPicPr>
          <p:nvPr>
            <a:wavAudioFile r:embed="rId1" name="der_Wald.wav"/>
          </p:nvPr>
        </p:nvPicPr>
        <p:blipFill>
          <a:blip r:embed="rId5" cstate="print"/>
          <a:stretch>
            <a:fillRect/>
          </a:stretch>
        </p:blipFill>
        <p:spPr>
          <a:xfrm>
            <a:off x="12782550" y="4076700"/>
            <a:ext cx="304800" cy="304800"/>
          </a:xfrm>
          <a:prstGeom prst="rect">
            <a:avLst/>
          </a:prstGeom>
        </p:spPr>
      </p:pic>
      <p:pic>
        <p:nvPicPr>
          <p:cNvPr id="12" name="Рисунок 11" descr="tree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814" y="361951"/>
            <a:ext cx="2376365" cy="2574758"/>
          </a:xfrm>
          <a:prstGeom prst="rect">
            <a:avLst/>
          </a:prstGeom>
        </p:spPr>
      </p:pic>
      <p:pic>
        <p:nvPicPr>
          <p:cNvPr id="13" name="Рисунок 12" descr="purple flow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4" name="Рисунок 13" descr="forest-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7828" y="285750"/>
            <a:ext cx="3402172" cy="2688956"/>
          </a:xfrm>
          <a:prstGeom prst="rect">
            <a:avLst/>
          </a:prstGeom>
        </p:spPr>
      </p:pic>
      <p:pic>
        <p:nvPicPr>
          <p:cNvPr id="15" name="Рисунок 14" descr="garten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243" y="285751"/>
            <a:ext cx="2623832" cy="2725870"/>
          </a:xfrm>
          <a:prstGeom prst="rect">
            <a:avLst/>
          </a:prstGeom>
        </p:spPr>
      </p:pic>
      <p:pic>
        <p:nvPicPr>
          <p:cNvPr id="16" name="Рисунок 15" descr="wie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Garten.wav">
            <a:hlinkClick r:id="" action="ppaction://media"/>
          </p:cNvPr>
          <p:cNvPicPr>
            <a:picLocks noRot="1" noChangeAspect="1"/>
          </p:cNvPicPr>
          <p:nvPr>
            <a:wavAudioFile r:embed="rId1" name="derGarten.wav"/>
          </p:nvPr>
        </p:nvPicPr>
        <p:blipFill>
          <a:blip r:embed="rId5" cstate="print"/>
          <a:stretch>
            <a:fillRect/>
          </a:stretch>
        </p:blipFill>
        <p:spPr>
          <a:xfrm>
            <a:off x="12630150" y="3314700"/>
            <a:ext cx="304800" cy="304800"/>
          </a:xfrm>
          <a:prstGeom prst="rect">
            <a:avLst/>
          </a:prstGeom>
        </p:spPr>
      </p:pic>
      <p:pic>
        <p:nvPicPr>
          <p:cNvPr id="11" name="Рисунок 10" descr="tree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814" y="3619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7828" y="2857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243" y="2857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6" name="Рисунок 15" descr="markt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 Markt.wav">
            <a:hlinkClick r:id="" action="ppaction://media"/>
          </p:cNvPr>
          <p:cNvPicPr>
            <a:picLocks noRot="1" noChangeAspect="1"/>
          </p:cNvPicPr>
          <p:nvPr>
            <a:wavAudioFile r:embed="rId1" name="der Markt.wav"/>
          </p:nvPr>
        </p:nvPicPr>
        <p:blipFill>
          <a:blip r:embed="rId5" cstate="print"/>
          <a:stretch>
            <a:fillRect/>
          </a:stretch>
        </p:blipFill>
        <p:spPr>
          <a:xfrm>
            <a:off x="12706350" y="2476500"/>
            <a:ext cx="304800" cy="304800"/>
          </a:xfrm>
          <a:prstGeom prst="rect">
            <a:avLst/>
          </a:prstGeom>
        </p:spPr>
      </p:pic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814" y="361951"/>
            <a:ext cx="2376365" cy="2574758"/>
          </a:xfrm>
          <a:prstGeom prst="rect">
            <a:avLst/>
          </a:prstGeom>
        </p:spPr>
      </p:pic>
      <p:pic>
        <p:nvPicPr>
          <p:cNvPr id="11" name="Рисунок 10" descr="purple flow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2" name="Рисунок 11" descr="forest-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7828" y="285750"/>
            <a:ext cx="3402172" cy="2688956"/>
          </a:xfrm>
          <a:prstGeom prst="rect">
            <a:avLst/>
          </a:prstGeom>
        </p:spPr>
      </p:pic>
      <p:pic>
        <p:nvPicPr>
          <p:cNvPr id="13" name="Рисунок 12" descr="garten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243" y="285751"/>
            <a:ext cx="2623832" cy="2725870"/>
          </a:xfrm>
          <a:prstGeom prst="rect">
            <a:avLst/>
          </a:prstGeom>
        </p:spPr>
      </p:pic>
      <p:pic>
        <p:nvPicPr>
          <p:cNvPr id="14" name="Рисунок 13" descr="wie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5" name="Рисунок 14" descr="markt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erBerg.wav">
            <a:hlinkClick r:id="" action="ppaction://media"/>
          </p:cNvPr>
          <p:cNvPicPr>
            <a:picLocks noRot="1" noChangeAspect="1"/>
          </p:cNvPicPr>
          <p:nvPr>
            <a:wavAudioFile r:embed="rId1" name="derBerg.wav"/>
          </p:nvPr>
        </p:nvPicPr>
        <p:blipFill>
          <a:blip r:embed="rId5" cstate="print"/>
          <a:stretch>
            <a:fillRect/>
          </a:stretch>
        </p:blipFill>
        <p:spPr>
          <a:xfrm>
            <a:off x="13087350" y="2781300"/>
            <a:ext cx="304800" cy="304800"/>
          </a:xfrm>
          <a:prstGeom prst="rect">
            <a:avLst/>
          </a:prstGeom>
        </p:spPr>
      </p:pic>
      <p:pic>
        <p:nvPicPr>
          <p:cNvPr id="15" name="Рисунок 14" descr="forest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822" y="4123511"/>
            <a:ext cx="3478034" cy="1883003"/>
          </a:xfrm>
          <a:prstGeom prst="rect">
            <a:avLst/>
          </a:prstGeom>
        </p:spPr>
      </p:pic>
      <p:pic>
        <p:nvPicPr>
          <p:cNvPr id="16" name="Рисунок 15" descr="gebirge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7648" y="4057399"/>
            <a:ext cx="4251895" cy="2058921"/>
          </a:xfrm>
          <a:prstGeom prst="rect">
            <a:avLst/>
          </a:prstGeom>
        </p:spPr>
      </p:pic>
      <p:pic>
        <p:nvPicPr>
          <p:cNvPr id="19" name="Рисунок 18" descr="sea-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43370" y="4115552"/>
            <a:ext cx="2558582" cy="2147887"/>
          </a:xfrm>
          <a:prstGeom prst="rect">
            <a:avLst/>
          </a:prstGeom>
        </p:spPr>
      </p:pic>
      <p:pic>
        <p:nvPicPr>
          <p:cNvPr id="21" name="Рисунок 20" descr="Безымянн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9520" y="1020383"/>
            <a:ext cx="3972480" cy="2114845"/>
          </a:xfrm>
          <a:prstGeom prst="rect">
            <a:avLst/>
          </a:prstGeom>
        </p:spPr>
      </p:pic>
      <p:pic>
        <p:nvPicPr>
          <p:cNvPr id="22" name="Рисунок 21" descr="im-Flus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113923"/>
            <a:ext cx="4209768" cy="1925052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0125" y="7136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erSee.wav">
            <a:hlinkClick r:id="" action="ppaction://media"/>
          </p:cNvPr>
          <p:cNvPicPr>
            <a:picLocks noRot="1" noChangeAspect="1"/>
          </p:cNvPicPr>
          <p:nvPr>
            <a:wavAudioFile r:embed="rId1" name="derSee.wav"/>
          </p:nvPr>
        </p:nvPicPr>
        <p:blipFill>
          <a:blip r:embed="rId5" cstate="print"/>
          <a:stretch>
            <a:fillRect/>
          </a:stretch>
        </p:blipFill>
        <p:spPr>
          <a:xfrm>
            <a:off x="12630150" y="2324100"/>
            <a:ext cx="304800" cy="304800"/>
          </a:xfrm>
          <a:prstGeom prst="rect">
            <a:avLst/>
          </a:prstGeom>
        </p:spPr>
      </p:pic>
      <p:pic>
        <p:nvPicPr>
          <p:cNvPr id="9" name="Рисунок 8" descr="forest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822" y="4123511"/>
            <a:ext cx="3478034" cy="1883003"/>
          </a:xfrm>
          <a:prstGeom prst="rect">
            <a:avLst/>
          </a:prstGeom>
        </p:spPr>
      </p:pic>
      <p:pic>
        <p:nvPicPr>
          <p:cNvPr id="10" name="Рисунок 9" descr="gebirge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7648" y="4057399"/>
            <a:ext cx="4251895" cy="2058921"/>
          </a:xfrm>
          <a:prstGeom prst="rect">
            <a:avLst/>
          </a:prstGeom>
        </p:spPr>
      </p:pic>
      <p:pic>
        <p:nvPicPr>
          <p:cNvPr id="11" name="Рисунок 10" descr="sea-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43370" y="4115552"/>
            <a:ext cx="2558582" cy="2147887"/>
          </a:xfrm>
          <a:prstGeom prst="rect">
            <a:avLst/>
          </a:prstGeom>
        </p:spPr>
      </p:pic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9520" y="1020383"/>
            <a:ext cx="3972480" cy="2114845"/>
          </a:xfrm>
          <a:prstGeom prst="rect">
            <a:avLst/>
          </a:prstGeom>
        </p:spPr>
      </p:pic>
      <p:pic>
        <p:nvPicPr>
          <p:cNvPr id="13" name="Рисунок 12" descr="im-Flus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113923"/>
            <a:ext cx="4209768" cy="192505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0125" y="7136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er Fluss.wav">
            <a:hlinkClick r:id="" action="ppaction://media"/>
          </p:cNvPr>
          <p:cNvPicPr>
            <a:picLocks noRot="1" noChangeAspect="1"/>
          </p:cNvPicPr>
          <p:nvPr>
            <a:wavAudioFile r:embed="rId1" name="der Fluss.wav"/>
          </p:nvPr>
        </p:nvPicPr>
        <p:blipFill>
          <a:blip r:embed="rId5" cstate="print"/>
          <a:stretch>
            <a:fillRect/>
          </a:stretch>
        </p:blipFill>
        <p:spPr>
          <a:xfrm>
            <a:off x="12668250" y="2171700"/>
            <a:ext cx="304800" cy="304800"/>
          </a:xfrm>
          <a:prstGeom prst="rect">
            <a:avLst/>
          </a:prstGeom>
        </p:spPr>
      </p:pic>
      <p:pic>
        <p:nvPicPr>
          <p:cNvPr id="9" name="Рисунок 8" descr="forest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822" y="4123511"/>
            <a:ext cx="3478034" cy="1883003"/>
          </a:xfrm>
          <a:prstGeom prst="rect">
            <a:avLst/>
          </a:prstGeom>
        </p:spPr>
      </p:pic>
      <p:pic>
        <p:nvPicPr>
          <p:cNvPr id="10" name="Рисунок 9" descr="gebirge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7648" y="4057399"/>
            <a:ext cx="4251895" cy="2058921"/>
          </a:xfrm>
          <a:prstGeom prst="rect">
            <a:avLst/>
          </a:prstGeom>
        </p:spPr>
      </p:pic>
      <p:pic>
        <p:nvPicPr>
          <p:cNvPr id="11" name="Рисунок 10" descr="sea-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43370" y="4115552"/>
            <a:ext cx="2558582" cy="2147887"/>
          </a:xfrm>
          <a:prstGeom prst="rect">
            <a:avLst/>
          </a:prstGeom>
        </p:spPr>
      </p:pic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9520" y="1020383"/>
            <a:ext cx="3972480" cy="2114845"/>
          </a:xfrm>
          <a:prstGeom prst="rect">
            <a:avLst/>
          </a:prstGeom>
        </p:spPr>
      </p:pic>
      <p:pic>
        <p:nvPicPr>
          <p:cNvPr id="13" name="Рисунок 12" descr="im-Flus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113923"/>
            <a:ext cx="4209768" cy="192505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0125" y="7136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6914" y="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7828" y="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3243" y="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5895474"/>
            <a:ext cx="42110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Wiese</a:t>
            </a:r>
            <a:endParaRPr lang="de-DE" altLang="ru-RU" sz="60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455477"/>
            <a:ext cx="37057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Baum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042610" y="2493260"/>
            <a:ext cx="4090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Garten</a:t>
            </a:r>
            <a:endParaRPr lang="de-DE" altLang="ru-RU" sz="60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8277726" y="2541568"/>
            <a:ext cx="39142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Wald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138864" y="5895474"/>
            <a:ext cx="39944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Blume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8253663" y="5848351"/>
            <a:ext cx="3938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Markt</a:t>
            </a:r>
            <a:endParaRPr lang="de-DE" altLang="ru-RU" sz="60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Ba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Garten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_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Wi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_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Mark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6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asFeld.wav">
            <a:hlinkClick r:id="" action="ppaction://media"/>
          </p:cNvPr>
          <p:cNvPicPr>
            <a:picLocks noRot="1" noChangeAspect="1"/>
          </p:cNvPicPr>
          <p:nvPr>
            <a:wavAudioFile r:embed="rId1" name="dasFeld.wav"/>
          </p:nvPr>
        </p:nvPicPr>
        <p:blipFill>
          <a:blip r:embed="rId5" cstate="print"/>
          <a:stretch>
            <a:fillRect/>
          </a:stretch>
        </p:blipFill>
        <p:spPr>
          <a:xfrm>
            <a:off x="12668250" y="2152650"/>
            <a:ext cx="304800" cy="304800"/>
          </a:xfrm>
          <a:prstGeom prst="rect">
            <a:avLst/>
          </a:prstGeom>
        </p:spPr>
      </p:pic>
      <p:pic>
        <p:nvPicPr>
          <p:cNvPr id="9" name="Рисунок 8" descr="forest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822" y="4123511"/>
            <a:ext cx="3478034" cy="1883003"/>
          </a:xfrm>
          <a:prstGeom prst="rect">
            <a:avLst/>
          </a:prstGeom>
        </p:spPr>
      </p:pic>
      <p:pic>
        <p:nvPicPr>
          <p:cNvPr id="10" name="Рисунок 9" descr="gebirge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7648" y="4057399"/>
            <a:ext cx="4251895" cy="2058921"/>
          </a:xfrm>
          <a:prstGeom prst="rect">
            <a:avLst/>
          </a:prstGeom>
        </p:spPr>
      </p:pic>
      <p:pic>
        <p:nvPicPr>
          <p:cNvPr id="11" name="Рисунок 10" descr="sea-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43370" y="4115552"/>
            <a:ext cx="2558582" cy="2147887"/>
          </a:xfrm>
          <a:prstGeom prst="rect">
            <a:avLst/>
          </a:prstGeom>
        </p:spPr>
      </p:pic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9520" y="1020383"/>
            <a:ext cx="3972480" cy="2114845"/>
          </a:xfrm>
          <a:prstGeom prst="rect">
            <a:avLst/>
          </a:prstGeom>
        </p:spPr>
      </p:pic>
      <p:pic>
        <p:nvPicPr>
          <p:cNvPr id="13" name="Рисунок 12" descr="im-Flus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113923"/>
            <a:ext cx="4209768" cy="192505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0125" y="7136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as_Meer.wav">
            <a:hlinkClick r:id="" action="ppaction://media"/>
          </p:cNvPr>
          <p:cNvPicPr>
            <a:picLocks noRot="1" noChangeAspect="1"/>
          </p:cNvPicPr>
          <p:nvPr>
            <a:wavAudioFile r:embed="rId1" name="das_Meer.wav"/>
          </p:nvPr>
        </p:nvPicPr>
        <p:blipFill>
          <a:blip r:embed="rId5" cstate="print"/>
          <a:stretch>
            <a:fillRect/>
          </a:stretch>
        </p:blipFill>
        <p:spPr>
          <a:xfrm>
            <a:off x="12725400" y="1905000"/>
            <a:ext cx="304800" cy="304800"/>
          </a:xfrm>
          <a:prstGeom prst="rect">
            <a:avLst/>
          </a:prstGeom>
        </p:spPr>
      </p:pic>
      <p:pic>
        <p:nvPicPr>
          <p:cNvPr id="9" name="Рисунок 8" descr="forest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822" y="4123511"/>
            <a:ext cx="3478034" cy="1883003"/>
          </a:xfrm>
          <a:prstGeom prst="rect">
            <a:avLst/>
          </a:prstGeom>
        </p:spPr>
      </p:pic>
      <p:pic>
        <p:nvPicPr>
          <p:cNvPr id="10" name="Рисунок 9" descr="gebirge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7648" y="4057399"/>
            <a:ext cx="4251895" cy="2058921"/>
          </a:xfrm>
          <a:prstGeom prst="rect">
            <a:avLst/>
          </a:prstGeom>
        </p:spPr>
      </p:pic>
      <p:pic>
        <p:nvPicPr>
          <p:cNvPr id="11" name="Рисунок 10" descr="sea-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43370" y="4115552"/>
            <a:ext cx="2558582" cy="2147887"/>
          </a:xfrm>
          <a:prstGeom prst="rect">
            <a:avLst/>
          </a:prstGeom>
        </p:spPr>
      </p:pic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9520" y="1020383"/>
            <a:ext cx="3972480" cy="2114845"/>
          </a:xfrm>
          <a:prstGeom prst="rect">
            <a:avLst/>
          </a:prstGeom>
        </p:spPr>
      </p:pic>
      <p:pic>
        <p:nvPicPr>
          <p:cNvPr id="13" name="Рисунок 12" descr="im-Flus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113923"/>
            <a:ext cx="4209768" cy="192505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0125" y="7136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rWald.wav">
            <a:hlinkClick r:id="" action="ppaction://media"/>
          </p:cNvPr>
          <p:cNvPicPr>
            <a:picLocks noRot="1" noChangeAspect="1"/>
          </p:cNvPicPr>
          <p:nvPr>
            <a:wavAudioFile r:embed="rId1" name="derWald.wav"/>
          </p:nvPr>
        </p:nvPicPr>
        <p:blipFill>
          <a:blip r:embed="rId5" cstate="print"/>
          <a:stretch>
            <a:fillRect/>
          </a:stretch>
        </p:blipFill>
        <p:spPr>
          <a:xfrm>
            <a:off x="12763500" y="2266950"/>
            <a:ext cx="304800" cy="304800"/>
          </a:xfrm>
          <a:prstGeom prst="rect">
            <a:avLst/>
          </a:prstGeom>
        </p:spPr>
      </p:pic>
      <p:pic>
        <p:nvPicPr>
          <p:cNvPr id="16" name="Рисунок 15" descr="forest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822" y="4123511"/>
            <a:ext cx="3478034" cy="1883003"/>
          </a:xfrm>
          <a:prstGeom prst="rect">
            <a:avLst/>
          </a:prstGeom>
        </p:spPr>
      </p:pic>
      <p:pic>
        <p:nvPicPr>
          <p:cNvPr id="19" name="Рисунок 18" descr="gebirge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7648" y="4057399"/>
            <a:ext cx="4251895" cy="2058921"/>
          </a:xfrm>
          <a:prstGeom prst="rect">
            <a:avLst/>
          </a:prstGeom>
        </p:spPr>
      </p:pic>
      <p:pic>
        <p:nvPicPr>
          <p:cNvPr id="21" name="Рисунок 20" descr="sea-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43370" y="4115552"/>
            <a:ext cx="2558582" cy="2147887"/>
          </a:xfrm>
          <a:prstGeom prst="rect">
            <a:avLst/>
          </a:prstGeom>
        </p:spPr>
      </p:pic>
      <p:pic>
        <p:nvPicPr>
          <p:cNvPr id="22" name="Рисунок 21" descr="Безымянн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9520" y="1020383"/>
            <a:ext cx="3972480" cy="2114845"/>
          </a:xfrm>
          <a:prstGeom prst="rect">
            <a:avLst/>
          </a:prstGeom>
        </p:spPr>
      </p:pic>
      <p:pic>
        <p:nvPicPr>
          <p:cNvPr id="23" name="Рисунок 22" descr="im-Flus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113923"/>
            <a:ext cx="4209768" cy="1925052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0125" y="7136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ieStadt.wav">
            <a:hlinkClick r:id="" action="ppaction://media"/>
          </p:cNvPr>
          <p:cNvPicPr>
            <a:picLocks noRot="1" noChangeAspect="1"/>
          </p:cNvPicPr>
          <p:nvPr>
            <a:wavAudioFile r:embed="rId1" name="dieStadt.wav"/>
          </p:nvPr>
        </p:nvPicPr>
        <p:blipFill>
          <a:blip r:embed="rId5" cstate="print"/>
          <a:stretch>
            <a:fillRect/>
          </a:stretch>
        </p:blipFill>
        <p:spPr>
          <a:xfrm>
            <a:off x="13030200" y="2800350"/>
            <a:ext cx="304800" cy="3048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0831" y="356335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8" descr="tow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6335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7" descr="stree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2371" y="391736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ospit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4321" y="985587"/>
            <a:ext cx="2867237" cy="2125338"/>
          </a:xfrm>
          <a:prstGeom prst="rect">
            <a:avLst/>
          </a:prstGeom>
        </p:spPr>
      </p:pic>
      <p:pic>
        <p:nvPicPr>
          <p:cNvPr id="28" name="Рисунок 27" descr="supermarket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1938" y="719889"/>
            <a:ext cx="3178089" cy="2232796"/>
          </a:xfrm>
          <a:prstGeom prst="rect">
            <a:avLst/>
          </a:prstGeom>
        </p:spPr>
      </p:pic>
      <p:pic>
        <p:nvPicPr>
          <p:cNvPr id="30" name="Рисунок 29" descr="Храм Архангела Михаила_У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6425" y="392056"/>
            <a:ext cx="2748666" cy="244940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_Strasse.wav">
            <a:hlinkClick r:id="" action="ppaction://media"/>
          </p:cNvPr>
          <p:cNvPicPr>
            <a:picLocks noRot="1" noChangeAspect="1"/>
          </p:cNvPicPr>
          <p:nvPr>
            <a:wavAudioFile r:embed="rId1" name="die_Strasse.wav"/>
          </p:nvPr>
        </p:nvPicPr>
        <p:blipFill>
          <a:blip r:embed="rId5" cstate="print"/>
          <a:stretch>
            <a:fillRect/>
          </a:stretch>
        </p:blipFill>
        <p:spPr>
          <a:xfrm>
            <a:off x="12801600" y="2628900"/>
            <a:ext cx="304800" cy="304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0831" y="356335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8" descr="tow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6335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stree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2371" y="391736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ospit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4321" y="985587"/>
            <a:ext cx="2867237" cy="2125338"/>
          </a:xfrm>
          <a:prstGeom prst="rect">
            <a:avLst/>
          </a:prstGeom>
        </p:spPr>
      </p:pic>
      <p:pic>
        <p:nvPicPr>
          <p:cNvPr id="13" name="Рисунок 12" descr="supermarket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1938" y="719889"/>
            <a:ext cx="3178089" cy="2232796"/>
          </a:xfrm>
          <a:prstGeom prst="rect">
            <a:avLst/>
          </a:prstGeom>
        </p:spPr>
      </p:pic>
      <p:pic>
        <p:nvPicPr>
          <p:cNvPr id="16" name="Рисунок 15" descr="Храм Архангела Михаила_У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6425" y="392056"/>
            <a:ext cx="2748666" cy="2449402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as_Krankenhaus.wav">
            <a:hlinkClick r:id="" action="ppaction://media"/>
          </p:cNvPr>
          <p:cNvPicPr>
            <a:picLocks noRot="1" noChangeAspect="1"/>
          </p:cNvPicPr>
          <p:nvPr>
            <a:wavAudioFile r:embed="rId1" name="das_Krankenhaus.wav"/>
          </p:nvPr>
        </p:nvPicPr>
        <p:blipFill>
          <a:blip r:embed="rId5" cstate="print"/>
          <a:stretch>
            <a:fillRect/>
          </a:stretch>
        </p:blipFill>
        <p:spPr>
          <a:xfrm>
            <a:off x="12763500" y="2266950"/>
            <a:ext cx="304800" cy="304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0831" y="356335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8" descr="tow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6335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stree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2371" y="391736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ospit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4321" y="985587"/>
            <a:ext cx="2867237" cy="2125338"/>
          </a:xfrm>
          <a:prstGeom prst="rect">
            <a:avLst/>
          </a:prstGeom>
        </p:spPr>
      </p:pic>
      <p:pic>
        <p:nvPicPr>
          <p:cNvPr id="13" name="Рисунок 12" descr="supermarket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1938" y="719889"/>
            <a:ext cx="3178089" cy="2232796"/>
          </a:xfrm>
          <a:prstGeom prst="rect">
            <a:avLst/>
          </a:prstGeom>
        </p:spPr>
      </p:pic>
      <p:pic>
        <p:nvPicPr>
          <p:cNvPr id="16" name="Рисунок 15" descr="Храм Архангела Михаила_У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6425" y="392056"/>
            <a:ext cx="2748666" cy="2449402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asDorf.wav">
            <a:hlinkClick r:id="" action="ppaction://media"/>
          </p:cNvPr>
          <p:cNvPicPr>
            <a:picLocks noRot="1" noChangeAspect="1"/>
          </p:cNvPicPr>
          <p:nvPr>
            <a:wavAudioFile r:embed="rId1" name="dasDorf.wav"/>
          </p:nvPr>
        </p:nvPicPr>
        <p:blipFill>
          <a:blip r:embed="rId5" cstate="print"/>
          <a:stretch>
            <a:fillRect/>
          </a:stretch>
        </p:blipFill>
        <p:spPr>
          <a:xfrm>
            <a:off x="12668250" y="396240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0831" y="356335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8" descr="tow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6335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7" descr="stree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2371" y="391736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ospit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4321" y="985587"/>
            <a:ext cx="2867237" cy="2125338"/>
          </a:xfrm>
          <a:prstGeom prst="rect">
            <a:avLst/>
          </a:prstGeom>
        </p:spPr>
      </p:pic>
      <p:pic>
        <p:nvPicPr>
          <p:cNvPr id="16" name="Рисунок 15" descr="supermarket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1938" y="719889"/>
            <a:ext cx="3178089" cy="2232796"/>
          </a:xfrm>
          <a:prstGeom prst="rect">
            <a:avLst/>
          </a:prstGeom>
        </p:spPr>
      </p:pic>
      <p:pic>
        <p:nvPicPr>
          <p:cNvPr id="17" name="Рисунок 16" descr="Храм Архангела Михаила_У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6425" y="392056"/>
            <a:ext cx="2748666" cy="2449402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Kirche.wav">
            <a:hlinkClick r:id="" action="ppaction://media"/>
          </p:cNvPr>
          <p:cNvPicPr>
            <a:picLocks noRot="1" noChangeAspect="1"/>
          </p:cNvPicPr>
          <p:nvPr>
            <a:wavAudioFile r:embed="rId1" name="dieKirche.wav"/>
          </p:nvPr>
        </p:nvPicPr>
        <p:blipFill>
          <a:blip r:embed="rId5" cstate="print"/>
          <a:stretch>
            <a:fillRect/>
          </a:stretch>
        </p:blipFill>
        <p:spPr>
          <a:xfrm>
            <a:off x="13068300" y="3028950"/>
            <a:ext cx="304800" cy="304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0831" y="356335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8" descr="tow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6335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stree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2371" y="391736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ospit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4321" y="985587"/>
            <a:ext cx="2867237" cy="2125338"/>
          </a:xfrm>
          <a:prstGeom prst="rect">
            <a:avLst/>
          </a:prstGeom>
        </p:spPr>
      </p:pic>
      <p:pic>
        <p:nvPicPr>
          <p:cNvPr id="13" name="Рисунок 12" descr="supermarket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1938" y="719889"/>
            <a:ext cx="3178089" cy="2232796"/>
          </a:xfrm>
          <a:prstGeom prst="rect">
            <a:avLst/>
          </a:prstGeom>
        </p:spPr>
      </p:pic>
      <p:pic>
        <p:nvPicPr>
          <p:cNvPr id="16" name="Рисунок 15" descr="Храм Архангела Михаила_У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6425" y="392056"/>
            <a:ext cx="2748666" cy="2449402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er Supermarkt.wav">
            <a:hlinkClick r:id="" action="ppaction://media"/>
          </p:cNvPr>
          <p:cNvPicPr>
            <a:picLocks noRot="1" noChangeAspect="1"/>
          </p:cNvPicPr>
          <p:nvPr>
            <a:wavAudioFile r:embed="rId1" name="der Supermarkt.wav"/>
          </p:nvPr>
        </p:nvPicPr>
        <p:blipFill>
          <a:blip r:embed="rId5" cstate="print"/>
          <a:stretch>
            <a:fillRect/>
          </a:stretch>
        </p:blipFill>
        <p:spPr>
          <a:xfrm>
            <a:off x="12611100" y="2381250"/>
            <a:ext cx="304800" cy="304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0831" y="356335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8" descr="tow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6335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stree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2371" y="391736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ospit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4321" y="985587"/>
            <a:ext cx="2867237" cy="2125338"/>
          </a:xfrm>
          <a:prstGeom prst="rect">
            <a:avLst/>
          </a:prstGeom>
        </p:spPr>
      </p:pic>
      <p:pic>
        <p:nvPicPr>
          <p:cNvPr id="13" name="Рисунок 12" descr="supermarket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1938" y="719889"/>
            <a:ext cx="3178089" cy="2232796"/>
          </a:xfrm>
          <a:prstGeom prst="rect">
            <a:avLst/>
          </a:prstGeom>
        </p:spPr>
      </p:pic>
      <p:pic>
        <p:nvPicPr>
          <p:cNvPr id="16" name="Рисунок 15" descr="Храм Архангела Михаила_У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6425" y="392056"/>
            <a:ext cx="2748666" cy="2449402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asDenkmal.wav">
            <a:hlinkClick r:id="" action="ppaction://media"/>
          </p:cNvPr>
          <p:cNvPicPr>
            <a:picLocks noRot="1" noChangeAspect="1"/>
          </p:cNvPicPr>
          <p:nvPr>
            <a:wavAudioFile r:embed="rId1" name="dasDenkmal.wav"/>
          </p:nvPr>
        </p:nvPicPr>
        <p:blipFill>
          <a:blip r:embed="rId5" cstate="print"/>
          <a:stretch>
            <a:fillRect/>
          </a:stretch>
        </p:blipFill>
        <p:spPr>
          <a:xfrm>
            <a:off x="12820650" y="179070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82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n-the-ya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2" name="Рисунок 11" descr="town-council-clock-tower-clipart-1.jp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6539" y="457200"/>
            <a:ext cx="1290011" cy="2562445"/>
          </a:xfrm>
          <a:prstGeom prst="rect">
            <a:avLst/>
          </a:prstGeom>
        </p:spPr>
      </p:pic>
      <p:pic>
        <p:nvPicPr>
          <p:cNvPr id="13" name="Рисунок 12" descr="chilldrenplace0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14" name="Рисунок 13" descr="bridge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15" name="Рисунок 14" descr="leaf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0147" y="999129"/>
            <a:ext cx="2316683" cy="2610346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875165"/>
            <a:ext cx="5342771" cy="2960280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42110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Wiese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793" y="986716"/>
            <a:ext cx="3581207" cy="2550570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138864" y="0"/>
            <a:ext cx="39944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Blume</a:t>
            </a:r>
            <a:endParaRPr lang="de-DE" altLang="ru-RU" sz="60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8253663" y="24063"/>
            <a:ext cx="3938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Markt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8" name="Рисунок 17" descr="tree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9104" y="4283242"/>
            <a:ext cx="2376365" cy="2574758"/>
          </a:xfrm>
          <a:prstGeom prst="rect">
            <a:avLst/>
          </a:prstGeom>
        </p:spPr>
      </p:pic>
      <p:pic>
        <p:nvPicPr>
          <p:cNvPr id="19" name="Рисунок 18" descr="forest-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00017" y="4169044"/>
            <a:ext cx="3402172" cy="2688956"/>
          </a:xfrm>
          <a:prstGeom prst="rect">
            <a:avLst/>
          </a:prstGeom>
        </p:spPr>
      </p:pic>
      <p:pic>
        <p:nvPicPr>
          <p:cNvPr id="20" name="Рисунок 19" descr="garten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3243" y="4132130"/>
            <a:ext cx="2623832" cy="2725870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3290953"/>
            <a:ext cx="37057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Baum</a:t>
            </a:r>
            <a:endParaRPr lang="de-DE" altLang="ru-RU" sz="60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42610" y="3328736"/>
            <a:ext cx="4090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Garten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8277726" y="3377044"/>
            <a:ext cx="39142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Wald</a:t>
            </a:r>
            <a:endParaRPr lang="de-DE" altLang="ru-RU" sz="60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Wi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_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Mark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Ba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Garten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_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30" grpId="0"/>
      <p:bldP spid="21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eBruecke.wav">
            <a:hlinkClick r:id="" action="ppaction://media"/>
          </p:cNvPr>
          <p:cNvPicPr>
            <a:picLocks noRot="1" noChangeAspect="1"/>
          </p:cNvPicPr>
          <p:nvPr>
            <a:wavAudioFile r:embed="rId1" name="dieBruecke.wav"/>
          </p:nvPr>
        </p:nvPicPr>
        <p:blipFill>
          <a:blip r:embed="rId5" cstate="print"/>
          <a:stretch>
            <a:fillRect/>
          </a:stretch>
        </p:blipFill>
        <p:spPr>
          <a:xfrm>
            <a:off x="12877800" y="268605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82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n-the-ya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2" name="Рисунок 11" descr="town-council-clock-tower-clipart-1.jp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6539" y="457200"/>
            <a:ext cx="1290011" cy="2562445"/>
          </a:xfrm>
          <a:prstGeom prst="rect">
            <a:avLst/>
          </a:prstGeom>
        </p:spPr>
      </p:pic>
      <p:pic>
        <p:nvPicPr>
          <p:cNvPr id="13" name="Рисунок 12" descr="chilldrenplace0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14" name="Рисунок 13" descr="bridge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15" name="Рисунок 14" descr="leaf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 Spielplatz.wav">
            <a:hlinkClick r:id="" action="ppaction://media"/>
          </p:cNvPr>
          <p:cNvPicPr>
            <a:picLocks noRot="1" noChangeAspect="1"/>
          </p:cNvPicPr>
          <p:nvPr>
            <a:wavAudioFile r:embed="rId1" name="der Spielplatz.wav"/>
          </p:nvPr>
        </p:nvPicPr>
        <p:blipFill>
          <a:blip r:embed="rId5" cstate="print"/>
          <a:stretch>
            <a:fillRect/>
          </a:stretch>
        </p:blipFill>
        <p:spPr>
          <a:xfrm>
            <a:off x="12706350" y="260985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82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n-the-ya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2" name="Рисунок 11" descr="town-council-clock-tower-clipart-1.jp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6539" y="457200"/>
            <a:ext cx="1290011" cy="2562445"/>
          </a:xfrm>
          <a:prstGeom prst="rect">
            <a:avLst/>
          </a:prstGeom>
        </p:spPr>
      </p:pic>
      <p:pic>
        <p:nvPicPr>
          <p:cNvPr id="13" name="Рисунок 12" descr="chilldrenplace0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14" name="Рисунок 13" descr="bridge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15" name="Рисунок 14" descr="leaf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Turm.wav">
            <a:hlinkClick r:id="" action="ppaction://media"/>
          </p:cNvPr>
          <p:cNvPicPr>
            <a:picLocks noRot="1" noChangeAspect="1"/>
          </p:cNvPicPr>
          <p:nvPr>
            <a:wavAudioFile r:embed="rId1" name="derTurm.wav"/>
          </p:nvPr>
        </p:nvPicPr>
        <p:blipFill>
          <a:blip r:embed="rId5" cstate="print"/>
          <a:stretch>
            <a:fillRect/>
          </a:stretch>
        </p:blipFill>
        <p:spPr>
          <a:xfrm>
            <a:off x="12896850" y="224790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82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n-the-ya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2" name="Рисунок 11" descr="town-council-clock-tower-clipart-1.jp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6539" y="457200"/>
            <a:ext cx="1290011" cy="2562445"/>
          </a:xfrm>
          <a:prstGeom prst="rect">
            <a:avLst/>
          </a:prstGeom>
        </p:spPr>
      </p:pic>
      <p:pic>
        <p:nvPicPr>
          <p:cNvPr id="13" name="Рисунок 12" descr="chilldrenplace0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14" name="Рисунок 13" descr="bridge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15" name="Рисунок 14" descr="leaf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e_Blatter.wav">
            <a:hlinkClick r:id="" action="ppaction://media"/>
          </p:cNvPr>
          <p:cNvPicPr>
            <a:picLocks noRot="1" noChangeAspect="1"/>
          </p:cNvPicPr>
          <p:nvPr>
            <a:wavAudioFile r:embed="rId1" name="die_Blatter.wav"/>
          </p:nvPr>
        </p:nvPicPr>
        <p:blipFill>
          <a:blip r:embed="rId5" cstate="print"/>
          <a:stretch>
            <a:fillRect/>
          </a:stretch>
        </p:blipFill>
        <p:spPr>
          <a:xfrm>
            <a:off x="12744450" y="300990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82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n-the-ya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2" name="Рисунок 11" descr="town-council-clock-tower-clipart-1.jp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6539" y="457200"/>
            <a:ext cx="1290011" cy="2562445"/>
          </a:xfrm>
          <a:prstGeom prst="rect">
            <a:avLst/>
          </a:prstGeom>
        </p:spPr>
      </p:pic>
      <p:pic>
        <p:nvPicPr>
          <p:cNvPr id="13" name="Рисунок 12" descr="chilldrenplace0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14" name="Рисунок 13" descr="bridge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15" name="Рисунок 14" descr="leaf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rHof-.wav">
            <a:hlinkClick r:id="" action="ppaction://media"/>
          </p:cNvPr>
          <p:cNvPicPr>
            <a:picLocks noRot="1" noChangeAspect="1"/>
          </p:cNvPicPr>
          <p:nvPr>
            <a:wavAudioFile r:embed="rId1" name="derHof-.wav"/>
          </p:nvPr>
        </p:nvPicPr>
        <p:blipFill>
          <a:blip r:embed="rId5" cstate="print"/>
          <a:stretch>
            <a:fillRect/>
          </a:stretch>
        </p:blipFill>
        <p:spPr>
          <a:xfrm>
            <a:off x="12839700" y="318135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82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n-the-ya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2" name="Рисунок 11" descr="town-council-clock-tower-clipart-1.jp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6539" y="457200"/>
            <a:ext cx="1290011" cy="2562445"/>
          </a:xfrm>
          <a:prstGeom prst="rect">
            <a:avLst/>
          </a:prstGeom>
        </p:spPr>
      </p:pic>
      <p:pic>
        <p:nvPicPr>
          <p:cNvPr id="13" name="Рисунок 12" descr="chilldrenplace0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14" name="Рисунок 13" descr="bridge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15" name="Рисунок 14" descr="leaf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8" name="dieWiese.wav">
            <a:hlinkClick r:id="" action="ppaction://media"/>
          </p:cNvPr>
          <p:cNvPicPr>
            <a:picLocks noRot="1" noChangeAspect="1"/>
          </p:cNvPicPr>
          <p:nvPr>
            <a:wavAudioFile r:embed="rId1" name="dieWiese.wav"/>
          </p:nvPr>
        </p:nvPicPr>
        <p:blipFill>
          <a:blip r:embed="rId4" cstate="print"/>
          <a:stretch>
            <a:fillRect/>
          </a:stretch>
        </p:blipFill>
        <p:spPr>
          <a:xfrm>
            <a:off x="12725400" y="23431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orest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36885"/>
            <a:ext cx="4400183" cy="2382253"/>
          </a:xfrm>
          <a:prstGeom prst="rect">
            <a:avLst/>
          </a:prstGeom>
        </p:spPr>
      </p:pic>
      <p:pic>
        <p:nvPicPr>
          <p:cNvPr id="18" name="Рисунок 17" descr="gebirge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75774" y="385010"/>
            <a:ext cx="4770530" cy="2310063"/>
          </a:xfrm>
          <a:prstGeom prst="rect">
            <a:avLst/>
          </a:prstGeom>
        </p:spPr>
      </p:pic>
      <p:pic>
        <p:nvPicPr>
          <p:cNvPr id="19" name="Рисунок 18" descr="Безымянный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19520" y="3973134"/>
            <a:ext cx="3972480" cy="2114845"/>
          </a:xfrm>
          <a:prstGeom prst="rect">
            <a:avLst/>
          </a:prstGeom>
        </p:spPr>
      </p:pic>
      <p:pic>
        <p:nvPicPr>
          <p:cNvPr id="20" name="Рисунок 19" descr="sea-vie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93548" y="0"/>
            <a:ext cx="3198452" cy="2685047"/>
          </a:xfrm>
          <a:prstGeom prst="rect">
            <a:avLst/>
          </a:prstGeom>
        </p:spPr>
      </p:pic>
      <p:pic>
        <p:nvPicPr>
          <p:cNvPr id="21" name="Рисунок 20" descr="im-Flus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70421"/>
            <a:ext cx="4209768" cy="192505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0125" y="3594181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792362"/>
            <a:ext cx="38260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Wald</a:t>
            </a:r>
            <a:endParaRPr lang="en-US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75747" y="2719137"/>
            <a:ext cx="37538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Berg</a:t>
            </a:r>
            <a:endParaRPr lang="ru-RU" altLang="ru-RU" sz="54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736776" y="2767263"/>
            <a:ext cx="34552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Meer</a:t>
            </a:r>
            <a:endParaRPr lang="en-US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5934670"/>
            <a:ext cx="39704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Fluss</a:t>
            </a:r>
            <a:endParaRPr lang="en-US" altLang="ru-RU" sz="54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40442" y="5934670"/>
            <a:ext cx="30319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</a:t>
            </a:r>
            <a:r>
              <a:rPr lang="en-US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See</a:t>
            </a:r>
            <a:endParaRPr lang="en-US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768860" y="5934670"/>
            <a:ext cx="34231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Feld</a:t>
            </a:r>
            <a:endParaRPr lang="de-DE" altLang="ru-RU" sz="54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_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Ber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M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Flu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S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Fe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1" name="der_Wald.wav">
            <a:hlinkClick r:id="" action="ppaction://media"/>
          </p:cNvPr>
          <p:cNvPicPr>
            <a:picLocks noRot="1" noChangeAspect="1"/>
          </p:cNvPicPr>
          <p:nvPr>
            <a:wavAudioFile r:embed="rId1" name="der_Wald.wav"/>
          </p:nvPr>
        </p:nvPicPr>
        <p:blipFill>
          <a:blip r:embed="rId4" cstate="print"/>
          <a:stretch>
            <a:fillRect/>
          </a:stretch>
        </p:blipFill>
        <p:spPr>
          <a:xfrm>
            <a:off x="12687300" y="2971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8" name="die_Blume.wav">
            <a:hlinkClick r:id="" action="ppaction://media"/>
          </p:cNvPr>
          <p:cNvPicPr>
            <a:picLocks noRot="1" noChangeAspect="1"/>
          </p:cNvPicPr>
          <p:nvPr>
            <a:wavAudioFile r:embed="rId1" name="die_Blume.wav"/>
          </p:nvPr>
        </p:nvPicPr>
        <p:blipFill>
          <a:blip r:embed="rId4" cstate="print"/>
          <a:stretch>
            <a:fillRect/>
          </a:stretch>
        </p:blipFill>
        <p:spPr>
          <a:xfrm>
            <a:off x="12687300" y="2133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8" name="der_Baum.wav">
            <a:hlinkClick r:id="" action="ppaction://media"/>
          </p:cNvPr>
          <p:cNvPicPr>
            <a:picLocks noRot="1" noChangeAspect="1"/>
          </p:cNvPicPr>
          <p:nvPr>
            <a:wavAudioFile r:embed="rId1" name="der_Baum.wav"/>
          </p:nvPr>
        </p:nvPicPr>
        <p:blipFill>
          <a:blip r:embed="rId4" cstate="print"/>
          <a:stretch>
            <a:fillRect/>
          </a:stretch>
        </p:blipFill>
        <p:spPr>
          <a:xfrm>
            <a:off x="12534900" y="20002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orest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22" y="4333061"/>
            <a:ext cx="3478034" cy="1883003"/>
          </a:xfrm>
          <a:prstGeom prst="rect">
            <a:avLst/>
          </a:prstGeom>
        </p:spPr>
      </p:pic>
      <p:pic>
        <p:nvPicPr>
          <p:cNvPr id="18" name="Рисунок 17" descr="gebirge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7648" y="4266949"/>
            <a:ext cx="4251895" cy="2058921"/>
          </a:xfrm>
          <a:prstGeom prst="rect">
            <a:avLst/>
          </a:prstGeom>
        </p:spPr>
      </p:pic>
      <p:pic>
        <p:nvPicPr>
          <p:cNvPr id="20" name="Рисунок 19" descr="sea-vie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43370" y="4325102"/>
            <a:ext cx="2558582" cy="214788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0947" y="3153307"/>
            <a:ext cx="32153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Wald</a:t>
            </a:r>
            <a:endParaRPr lang="en-US" altLang="ru-RU" sz="54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23873" y="3215153"/>
            <a:ext cx="37538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Berg</a:t>
            </a:r>
            <a:endParaRPr lang="ru-RU" altLang="ru-RU" sz="5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590546" y="3239398"/>
            <a:ext cx="36014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Meer</a:t>
            </a:r>
            <a:endParaRPr lang="en-US" altLang="ru-RU" sz="54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19520" y="122993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32347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0125" y="92317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" y="10162"/>
            <a:ext cx="34399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Fluss</a:t>
            </a:r>
            <a:endParaRPr lang="en-US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620126" y="0"/>
            <a:ext cx="30800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</a:t>
            </a:r>
            <a:r>
              <a:rPr lang="en-US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See</a:t>
            </a:r>
            <a:endParaRPr lang="en-US" altLang="ru-RU" sz="54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8624482" y="0"/>
            <a:ext cx="32145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Feld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 Flu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S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Fe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_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Ber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M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4" grpId="0"/>
      <p:bldP spid="35" grpId="0"/>
      <p:bldP spid="3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9" name="der Garten.wav">
            <a:hlinkClick r:id="" action="ppaction://media"/>
          </p:cNvPr>
          <p:cNvPicPr>
            <a:picLocks noRot="1" noChangeAspect="1"/>
          </p:cNvPicPr>
          <p:nvPr>
            <a:wavAudioFile r:embed="rId1" name="der Garten.wav"/>
          </p:nvPr>
        </p:nvPicPr>
        <p:blipFill>
          <a:blip r:embed="rId4" cstate="print"/>
          <a:stretch>
            <a:fillRect/>
          </a:stretch>
        </p:blipFill>
        <p:spPr>
          <a:xfrm>
            <a:off x="12630150" y="3505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e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64" y="590551"/>
            <a:ext cx="2376365" cy="2574758"/>
          </a:xfrm>
          <a:prstGeom prst="rect">
            <a:avLst/>
          </a:prstGeom>
        </p:spPr>
      </p:pic>
      <p:pic>
        <p:nvPicPr>
          <p:cNvPr id="12" name="Рисунок 11" descr="purple 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147" y="3429507"/>
            <a:ext cx="2316683" cy="2610346"/>
          </a:xfrm>
          <a:prstGeom prst="rect">
            <a:avLst/>
          </a:prstGeom>
        </p:spPr>
      </p:pic>
      <p:pic>
        <p:nvPicPr>
          <p:cNvPr id="13" name="Рисунок 12" descr="forest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878" y="590550"/>
            <a:ext cx="3402172" cy="2688956"/>
          </a:xfrm>
          <a:prstGeom prst="rect">
            <a:avLst/>
          </a:prstGeom>
        </p:spPr>
      </p:pic>
      <p:pic>
        <p:nvPicPr>
          <p:cNvPr id="14" name="Рисунок 13" descr="garte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2293" y="590551"/>
            <a:ext cx="2623832" cy="2725870"/>
          </a:xfrm>
          <a:prstGeom prst="rect">
            <a:avLst/>
          </a:prstGeom>
        </p:spPr>
      </p:pic>
      <p:pic>
        <p:nvPicPr>
          <p:cNvPr id="15" name="Рисунок 14" descr="wie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05543"/>
            <a:ext cx="5342771" cy="296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mark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2474" y="3368967"/>
            <a:ext cx="3581207" cy="2550570"/>
          </a:xfrm>
          <a:prstGeom prst="rect">
            <a:avLst/>
          </a:prstGeom>
        </p:spPr>
      </p:pic>
      <p:pic>
        <p:nvPicPr>
          <p:cNvPr id="8" name="der Markt.wav">
            <a:hlinkClick r:id="" action="ppaction://media"/>
          </p:cNvPr>
          <p:cNvPicPr>
            <a:picLocks noRot="1" noChangeAspect="1"/>
          </p:cNvPicPr>
          <p:nvPr>
            <a:wavAudioFile r:embed="rId1" name="der Markt.wav"/>
          </p:nvPr>
        </p:nvPicPr>
        <p:blipFill>
          <a:blip r:embed="rId4" cstate="print"/>
          <a:stretch>
            <a:fillRect/>
          </a:stretch>
        </p:blipFill>
        <p:spPr>
          <a:xfrm>
            <a:off x="12592050" y="22288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8" name="derBerg.wav">
            <a:hlinkClick r:id="" action="ppaction://media"/>
          </p:cNvPr>
          <p:cNvPicPr>
            <a:picLocks noRot="1" noChangeAspect="1"/>
          </p:cNvPicPr>
          <p:nvPr>
            <a:wavAudioFile r:embed="rId1" name="derBerg.wav"/>
          </p:nvPr>
        </p:nvPicPr>
        <p:blipFill>
          <a:blip r:embed="rId4" cstate="print"/>
          <a:stretch>
            <a:fillRect/>
          </a:stretch>
        </p:blipFill>
        <p:spPr>
          <a:xfrm>
            <a:off x="12592050" y="1485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8" name="der Fluss.wav">
            <a:hlinkClick r:id="" action="ppaction://media"/>
          </p:cNvPr>
          <p:cNvPicPr>
            <a:picLocks noRot="1" noChangeAspect="1"/>
          </p:cNvPicPr>
          <p:nvPr>
            <a:wavAudioFile r:embed="rId1" name="der Fluss.wav"/>
          </p:nvPr>
        </p:nvPicPr>
        <p:blipFill>
          <a:blip r:embed="rId4" cstate="print"/>
          <a:stretch>
            <a:fillRect/>
          </a:stretch>
        </p:blipFill>
        <p:spPr>
          <a:xfrm>
            <a:off x="12592050" y="236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0831" y="0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451683" y="2334127"/>
            <a:ext cx="36335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Dorf</a:t>
            </a:r>
          </a:p>
        </p:txBody>
      </p:sp>
      <p:pic>
        <p:nvPicPr>
          <p:cNvPr id="14" name="Рисунок 8" descr="tow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 descr="stree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2371" y="0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ospita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18384" y="3438024"/>
            <a:ext cx="2867237" cy="2125338"/>
          </a:xfrm>
          <a:prstGeom prst="rect">
            <a:avLst/>
          </a:prstGeom>
        </p:spPr>
      </p:pic>
      <p:pic>
        <p:nvPicPr>
          <p:cNvPr id="17" name="Рисунок 16" descr="supermarket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2438" y="3272589"/>
            <a:ext cx="3178089" cy="2232796"/>
          </a:xfrm>
          <a:prstGeom prst="rect">
            <a:avLst/>
          </a:prstGeom>
        </p:spPr>
      </p:pic>
      <p:pic>
        <p:nvPicPr>
          <p:cNvPr id="18" name="Рисунок 17" descr="Храм Архангела Михаила_У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172" y="3446072"/>
            <a:ext cx="2748666" cy="2449402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2486527"/>
            <a:ext cx="4018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Stadt</a:t>
            </a:r>
            <a:endParaRPr lang="de-DE" alt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558464" y="2342148"/>
            <a:ext cx="36335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Straße</a:t>
            </a:r>
            <a:endParaRPr lang="de-DE" alt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018548" y="5411450"/>
            <a:ext cx="40666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</a:t>
            </a:r>
          </a:p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Supermarkt</a:t>
            </a:r>
            <a:endParaRPr lang="de-DE" altLang="ru-RU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5943600"/>
            <a:ext cx="39222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Kirche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8109284" y="5411450"/>
            <a:ext cx="40827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</a:t>
            </a:r>
          </a:p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Krankenhaus</a:t>
            </a:r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Stad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_Dor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Str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Kir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Supermark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_Krankenh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/>
      <p:bldP spid="20" grpId="0"/>
      <p:bldP spid="21" grpId="0"/>
      <p:bldP spid="22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8" name="dasFeld.wav">
            <a:hlinkClick r:id="" action="ppaction://media"/>
          </p:cNvPr>
          <p:cNvPicPr>
            <a:picLocks noRot="1" noChangeAspect="1"/>
          </p:cNvPicPr>
          <p:nvPr>
            <a:wavAudioFile r:embed="rId1" name="dasFeld.wav"/>
          </p:nvPr>
        </p:nvPicPr>
        <p:blipFill>
          <a:blip r:embed="rId4" cstate="print"/>
          <a:stretch>
            <a:fillRect/>
          </a:stretch>
        </p:blipFill>
        <p:spPr>
          <a:xfrm>
            <a:off x="12573000" y="1981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  <p:pic>
        <p:nvPicPr>
          <p:cNvPr id="8" name="das_Meer.wav">
            <a:hlinkClick r:id="" action="ppaction://media"/>
          </p:cNvPr>
          <p:cNvPicPr>
            <a:picLocks noRot="1" noChangeAspect="1"/>
          </p:cNvPicPr>
          <p:nvPr>
            <a:wavAudioFile r:embed="rId1" name="das_Meer.wav"/>
          </p:nvPr>
        </p:nvPicPr>
        <p:blipFill>
          <a:blip r:embed="rId4" cstate="print"/>
          <a:stretch>
            <a:fillRect/>
          </a:stretch>
        </p:blipFill>
        <p:spPr>
          <a:xfrm>
            <a:off x="12877800" y="22669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derSee.wav">
            <a:hlinkClick r:id="" action="ppaction://media"/>
          </p:cNvPr>
          <p:cNvPicPr>
            <a:picLocks noRot="1" noChangeAspect="1"/>
          </p:cNvPicPr>
          <p:nvPr>
            <a:wavAudioFile r:embed="rId1" name="derSee.wav"/>
          </p:nvPr>
        </p:nvPicPr>
        <p:blipFill>
          <a:blip r:embed="rId4" cstate="print"/>
          <a:stretch>
            <a:fillRect/>
          </a:stretch>
        </p:blipFill>
        <p:spPr>
          <a:xfrm>
            <a:off x="12515850" y="1790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0831" y="421105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451683" y="3441031"/>
            <a:ext cx="36335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Dorf</a:t>
            </a:r>
            <a:endParaRPr lang="de-DE" alt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8" descr="tow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1105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 descr="stree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2371" y="456506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497179"/>
            <a:ext cx="4018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Stadt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558464" y="3561346"/>
            <a:ext cx="36335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Straße</a:t>
            </a:r>
          </a:p>
        </p:txBody>
      </p:sp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94321" y="163328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2438" y="144378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6425" y="1039756"/>
            <a:ext cx="2748666" cy="2449402"/>
          </a:xfrm>
          <a:prstGeom prst="rect">
            <a:avLst/>
          </a:prstGeom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018548" y="0"/>
            <a:ext cx="40666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</a:t>
            </a:r>
          </a:p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Supermark</a:t>
            </a: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endParaRPr lang="de-DE" altLang="ru-RU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336884"/>
            <a:ext cx="39222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Kirche</a:t>
            </a:r>
            <a:endParaRPr lang="de-DE" alt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8109284" y="0"/>
            <a:ext cx="40827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</a:t>
            </a:r>
          </a:p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Krankenhaus</a:t>
            </a:r>
            <a:endParaRPr lang="de-DE" altLang="ru-RU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Kir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Supermark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_Krankenh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Stad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_Dor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Str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/>
      <p:bldP spid="20" grpId="0"/>
      <p:bldP spid="32" grpId="0"/>
      <p:bldP spid="33" grpId="0"/>
      <p:bldP spid="3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9520" y="3992183"/>
            <a:ext cx="3972480" cy="2114845"/>
          </a:xfrm>
          <a:prstGeom prst="rect">
            <a:avLst/>
          </a:prstGeom>
        </p:spPr>
      </p:pic>
      <p:pic>
        <p:nvPicPr>
          <p:cNvPr id="26" name="Рисунок 25" descr="im-Fl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5723"/>
            <a:ext cx="4209768" cy="192505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5" y="3685420"/>
            <a:ext cx="3514897" cy="24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gebirge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0048" y="742699"/>
            <a:ext cx="4251895" cy="2058921"/>
          </a:xfrm>
          <a:prstGeom prst="rect">
            <a:avLst/>
          </a:prstGeom>
        </p:spPr>
      </p:pic>
      <p:pic>
        <p:nvPicPr>
          <p:cNvPr id="16" name="Рисунок 15" descr="sea-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95770" y="800852"/>
            <a:ext cx="2558582" cy="214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orest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22" y="808811"/>
            <a:ext cx="3478034" cy="1883003"/>
          </a:xfrm>
          <a:prstGeom prst="rect">
            <a:avLst/>
          </a:prstGeom>
        </p:spPr>
      </p:pic>
      <p:pic>
        <p:nvPicPr>
          <p:cNvPr id="9" name="der_Wald.wav">
            <a:hlinkClick r:id="" action="ppaction://media"/>
          </p:cNvPr>
          <p:cNvPicPr>
            <a:picLocks noRot="1" noChangeAspect="1"/>
          </p:cNvPicPr>
          <p:nvPr>
            <a:wavAudioFile r:embed="rId1" name="der_Wald.wav"/>
          </p:nvPr>
        </p:nvPicPr>
        <p:blipFill>
          <a:blip r:embed="rId4" cstate="print"/>
          <a:stretch>
            <a:fillRect/>
          </a:stretch>
        </p:blipFill>
        <p:spPr>
          <a:xfrm>
            <a:off x="12687300" y="39052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das_Dorf.wav">
            <a:hlinkClick r:id="" action="ppaction://media"/>
          </p:cNvPr>
          <p:cNvPicPr>
            <a:picLocks noRot="1" noChangeAspect="1"/>
          </p:cNvPicPr>
          <p:nvPr>
            <a:wavAudioFile r:embed="rId1" name="das_Dorf.wav"/>
          </p:nvPr>
        </p:nvPicPr>
        <p:blipFill>
          <a:blip r:embed="rId4" cstate="print"/>
          <a:stretch>
            <a:fillRect/>
          </a:stretch>
        </p:blipFill>
        <p:spPr>
          <a:xfrm>
            <a:off x="12877800" y="2286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8" name="dieKirche.wav">
            <a:hlinkClick r:id="" action="ppaction://media"/>
          </p:cNvPr>
          <p:cNvPicPr>
            <a:picLocks noRot="1" noChangeAspect="1"/>
          </p:cNvPicPr>
          <p:nvPr>
            <a:wavAudioFile r:embed="rId1" name="dieKirche.wav"/>
          </p:nvPr>
        </p:nvPicPr>
        <p:blipFill>
          <a:blip r:embed="rId4" cstate="print"/>
          <a:stretch>
            <a:fillRect/>
          </a:stretch>
        </p:blipFill>
        <p:spPr>
          <a:xfrm>
            <a:off x="12973050" y="17716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" y="6088559"/>
            <a:ext cx="405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Brücke</a:t>
            </a:r>
            <a:endParaRPr lang="de-DE" altLang="ru-RU" sz="48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531677"/>
            <a:ext cx="3705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Hof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924300" y="2493260"/>
            <a:ext cx="4457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Denkmal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8667750" y="2541568"/>
            <a:ext cx="3524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Turm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176964" y="6088559"/>
            <a:ext cx="42621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Spielplatz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8534400" y="6088559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Blätter</a:t>
            </a:r>
            <a:endParaRPr lang="de-DE" altLang="ru-RU" sz="48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7325" y="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06589" y="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053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51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15084" y="3467098"/>
            <a:ext cx="3676916" cy="2670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Hof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Denk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Tu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Bruec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Spielpla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_Bla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6" grpId="0"/>
      <p:bldP spid="3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dieStadt.wav">
            <a:hlinkClick r:id="" action="ppaction://media"/>
          </p:cNvPr>
          <p:cNvPicPr>
            <a:picLocks noRot="1" noChangeAspect="1"/>
          </p:cNvPicPr>
          <p:nvPr>
            <a:wavAudioFile r:embed="rId1" name="dieStadt.wav"/>
          </p:nvPr>
        </p:nvPicPr>
        <p:blipFill>
          <a:blip r:embed="rId4" cstate="print"/>
          <a:stretch>
            <a:fillRect/>
          </a:stretch>
        </p:blipFill>
        <p:spPr>
          <a:xfrm>
            <a:off x="12744450" y="26860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8" name="das_Krankenhaus.wav">
            <a:hlinkClick r:id="" action="ppaction://media"/>
          </p:cNvPr>
          <p:cNvPicPr>
            <a:picLocks noRot="1" noChangeAspect="1"/>
          </p:cNvPicPr>
          <p:nvPr>
            <a:wavAudioFile r:embed="rId1" name="das_Krankenhaus.wav"/>
          </p:nvPr>
        </p:nvPicPr>
        <p:blipFill>
          <a:blip r:embed="rId4" cstate="print"/>
          <a:stretch>
            <a:fillRect/>
          </a:stretch>
        </p:blipFill>
        <p:spPr>
          <a:xfrm>
            <a:off x="12820650" y="2019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die_Strasse.wav">
            <a:hlinkClick r:id="" action="ppaction://media"/>
          </p:cNvPr>
          <p:cNvPicPr>
            <a:picLocks noRot="1" noChangeAspect="1"/>
          </p:cNvPicPr>
          <p:nvPr>
            <a:wavAudioFile r:embed="rId1" name="die_Strasse.wav"/>
          </p:nvPr>
        </p:nvPicPr>
        <p:blipFill>
          <a:blip r:embed="rId4" cstate="print"/>
          <a:stretch>
            <a:fillRect/>
          </a:stretch>
        </p:blipFill>
        <p:spPr>
          <a:xfrm>
            <a:off x="12744450" y="255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371" y="4090737"/>
            <a:ext cx="2867237" cy="2125338"/>
          </a:xfrm>
          <a:prstGeom prst="rect">
            <a:avLst/>
          </a:prstGeom>
        </p:spPr>
      </p:pic>
      <p:pic>
        <p:nvPicPr>
          <p:cNvPr id="27" name="Рисунок 26" descr="Храм Архангела Михаила_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475" y="3497206"/>
            <a:ext cx="2748666" cy="244940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0831" y="839203"/>
            <a:ext cx="360011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8" descr="tow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9203"/>
            <a:ext cx="4201227" cy="2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stree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2371" y="1193216"/>
            <a:ext cx="4069629" cy="22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supermark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88" y="3901239"/>
            <a:ext cx="3178089" cy="2232796"/>
          </a:xfrm>
          <a:prstGeom prst="rect">
            <a:avLst/>
          </a:prstGeom>
        </p:spPr>
      </p:pic>
      <p:pic>
        <p:nvPicPr>
          <p:cNvPr id="8" name="der Supermarkt.wav">
            <a:hlinkClick r:id="" action="ppaction://media"/>
          </p:cNvPr>
          <p:cNvPicPr>
            <a:picLocks noRot="1" noChangeAspect="1"/>
          </p:cNvPicPr>
          <p:nvPr>
            <a:wavAudioFile r:embed="rId1" name="der Supermarkt.wav"/>
          </p:nvPr>
        </p:nvPicPr>
        <p:blipFill>
          <a:blip r:embed="rId4" cstate="print"/>
          <a:stretch>
            <a:fillRect/>
          </a:stretch>
        </p:blipFill>
        <p:spPr>
          <a:xfrm>
            <a:off x="12744450" y="20002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" y="0"/>
            <a:ext cx="405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Brücke</a:t>
            </a:r>
            <a:endParaRPr lang="de-DE" altLang="ru-RU" sz="48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176964" y="0"/>
            <a:ext cx="42621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Spielplatz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8534400" y="0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Blätter</a:t>
            </a:r>
            <a:endParaRPr lang="de-DE" altLang="ru-RU" sz="48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76750" y="80601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510" y="97877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86484" y="819148"/>
            <a:ext cx="3676916" cy="2670733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75" y="422910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in-the-yar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3413" y="4229100"/>
            <a:ext cx="4075066" cy="2495550"/>
          </a:xfrm>
          <a:prstGeom prst="rect">
            <a:avLst/>
          </a:prstGeom>
        </p:spPr>
      </p:pic>
      <p:pic>
        <p:nvPicPr>
          <p:cNvPr id="29" name="Рисунок 28" descr="town-council-clock-tower-clipart-1.jp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5639" y="4229100"/>
            <a:ext cx="1290011" cy="2562445"/>
          </a:xfrm>
          <a:prstGeom prst="rect">
            <a:avLst/>
          </a:prstGeom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3306087"/>
            <a:ext cx="3705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Hof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924300" y="3267670"/>
            <a:ext cx="4457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Denkmal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8667750" y="3315978"/>
            <a:ext cx="3524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Turm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Bruec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Spielpla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_Bla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Hof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Denk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Tu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30" grpId="0"/>
      <p:bldP spid="31" grpId="0"/>
      <p:bldP spid="32" grpId="0"/>
      <p:bldP spid="3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Hof-.wav">
            <a:hlinkClick r:id="" action="ppaction://media"/>
          </p:cNvPr>
          <p:cNvPicPr>
            <a:picLocks noRot="1" noChangeAspect="1"/>
          </p:cNvPicPr>
          <p:nvPr>
            <a:wavAudioFile r:embed="rId1" name="derHof-.wav"/>
          </p:nvPr>
        </p:nvPicPr>
        <p:blipFill>
          <a:blip r:embed="rId3" cstate="print"/>
          <a:stretch>
            <a:fillRect/>
          </a:stretch>
        </p:blipFill>
        <p:spPr>
          <a:xfrm>
            <a:off x="13144500" y="3829050"/>
            <a:ext cx="304800" cy="304800"/>
          </a:xfrm>
          <a:prstGeom prst="rect">
            <a:avLst/>
          </a:prstGeom>
        </p:spPr>
      </p:pic>
      <p:pic>
        <p:nvPicPr>
          <p:cNvPr id="12" name="Рисунок 11" descr="in-the-y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eBruecke.wav">
            <a:hlinkClick r:id="" action="ppaction://media"/>
          </p:cNvPr>
          <p:cNvPicPr>
            <a:picLocks noRot="1" noChangeAspect="1"/>
          </p:cNvPicPr>
          <p:nvPr>
            <a:wavAudioFile r:embed="rId1" name="dieBruecke.wav"/>
          </p:nvPr>
        </p:nvPicPr>
        <p:blipFill>
          <a:blip r:embed="rId3" cstate="print"/>
          <a:stretch>
            <a:fillRect/>
          </a:stretch>
        </p:blipFill>
        <p:spPr>
          <a:xfrm>
            <a:off x="12992100" y="2286000"/>
            <a:ext cx="304800" cy="304800"/>
          </a:xfrm>
          <a:prstGeom prst="rect">
            <a:avLst/>
          </a:prstGeom>
        </p:spPr>
      </p:pic>
      <p:pic>
        <p:nvPicPr>
          <p:cNvPr id="10" name="Рисунок 9" descr="bridg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asDenkmal.wav">
            <a:hlinkClick r:id="" action="ppaction://media"/>
          </p:cNvPr>
          <p:cNvPicPr>
            <a:picLocks noRot="1" noChangeAspect="1"/>
          </p:cNvPicPr>
          <p:nvPr>
            <a:wavAudioFile r:embed="rId1" name="dasDenkmal.wav"/>
          </p:nvPr>
        </p:nvPicPr>
        <p:blipFill>
          <a:blip r:embed="rId3" cstate="print"/>
          <a:stretch>
            <a:fillRect/>
          </a:stretch>
        </p:blipFill>
        <p:spPr>
          <a:xfrm>
            <a:off x="12706350" y="302895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400050"/>
            <a:ext cx="2152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in-the-y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13" y="457200"/>
            <a:ext cx="4075066" cy="2495550"/>
          </a:xfrm>
          <a:prstGeom prst="rect">
            <a:avLst/>
          </a:prstGeom>
        </p:spPr>
      </p:pic>
      <p:pic>
        <p:nvPicPr>
          <p:cNvPr id="19" name="Рисунок 18" descr="town-council-clock-tower-clipart-1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7489" y="495300"/>
            <a:ext cx="1290011" cy="2562445"/>
          </a:xfrm>
          <a:prstGeom prst="rect">
            <a:avLst/>
          </a:prstGeom>
        </p:spPr>
      </p:pic>
      <p:pic>
        <p:nvPicPr>
          <p:cNvPr id="20" name="Рисунок 19" descr="chilldrenplace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050" y="3339662"/>
            <a:ext cx="3338718" cy="2680137"/>
          </a:xfrm>
          <a:prstGeom prst="rect">
            <a:avLst/>
          </a:prstGeom>
        </p:spPr>
      </p:pic>
      <p:pic>
        <p:nvPicPr>
          <p:cNvPr id="21" name="Рисунок 20" descr="bridg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610" y="3626726"/>
            <a:ext cx="3794175" cy="2335924"/>
          </a:xfrm>
          <a:prstGeom prst="rect">
            <a:avLst/>
          </a:prstGeom>
        </p:spPr>
      </p:pic>
      <p:pic>
        <p:nvPicPr>
          <p:cNvPr id="25" name="Рисунок 24" descr="leaf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8384" y="3390898"/>
            <a:ext cx="3676916" cy="2670733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ирокоэкранные шаблоны презентаци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!_Широкоэкранные шаблоны презентаций" id="{54ED2F64-9D07-4775-8135-926B301B0402}" vid="{8AE005A4-9070-449F-90CE-515AF21D5A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Широкоэкранные шаблоны презентаций</Template>
  <TotalTime>4135</TotalTime>
  <Words>121</Words>
  <Application>Microsoft Office PowerPoint</Application>
  <PresentationFormat>Произвольный</PresentationFormat>
  <Paragraphs>60</Paragraphs>
  <Slides>107</Slides>
  <Notes>2</Notes>
  <HiddenSlides>0</HiddenSlides>
  <MMClips>48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107</vt:i4>
      </vt:variant>
    </vt:vector>
  </HeadingPairs>
  <TitlesOfParts>
    <vt:vector size="108" baseType="lpstr">
      <vt:lpstr>Широкоэкранные шаблоны презентаций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357</cp:revision>
  <dcterms:created xsi:type="dcterms:W3CDTF">2016-03-13T13:48:53Z</dcterms:created>
  <dcterms:modified xsi:type="dcterms:W3CDTF">2023-02-05T13:37:50Z</dcterms:modified>
</cp:coreProperties>
</file>